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C6D9C-98AA-4FB7-8FF1-537DBA9E5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DEF631-2C1D-4E03-962E-CAAE49C12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DDD919-5BB8-4421-9A69-40B17F71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D431C2-BCDA-4113-A825-7E2E5789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065F1D-B8C5-416F-9876-041240DE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76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B5608-66D9-494F-B2F1-596A4A39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DEFDF0-0287-486C-9AD5-5813150FE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7E1530-BA6D-4D66-818E-1AF91AB5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A5210B-D21D-44A1-ABB2-F0E6C53A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682BC-C024-428E-942B-0F88E5E6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97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138F69-8CC8-46BB-8397-38AB3BC97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7BAE31-D11C-4737-A0EF-EECF90CC1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DBBB9-6F91-4484-ACA5-BB6D93A8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19CBA7-4564-4982-AA06-677FB629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DD223C-34DA-4926-BDB2-3D3D09F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0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C0E52-DD1A-45AA-A461-8DA5AC64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6D759B-7E29-4DA6-87EF-90E5036D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2C7B00-7ADA-4ECD-83B6-F7F4D544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36C71A-C206-4E5B-8234-99792D40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5DF4A-513B-4522-AD92-70BD277B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36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CAE0-EBE3-482C-8A9B-362F8E17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77AF36-5B82-486B-B04F-EA22968C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582DFD-8A59-4DC1-9129-500DD657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AD6495-9CD3-4FF1-AF32-3CC2EB2E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E6EC1-FE0C-4A86-93E8-73CA070B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052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07FC6-95BB-49F8-BC7F-468F2B18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EF5843-6BD4-4C69-A229-730FD3943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FB2D9-A0A1-448C-B8CF-2D14B78E6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74183D-BB20-45D6-9715-E44311FC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FE95A9-D3B2-4FEF-97A0-668D7CFC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68CB69-E9C8-401B-AC80-4153E748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96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AAF47-7CD3-4088-9D7D-44341747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30F869-BD83-4650-93BD-9C0904697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BC4D40-2940-4C1C-AC9A-82961536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5A603F-7BA9-45E9-9288-F2F94727E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5EE695-CA93-4424-9629-61686FD24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B84915-5784-4C67-98E1-5DA66363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6CC823-2D17-4831-B083-05CEB85E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7DB7DC-1562-453B-98C1-9806BA2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692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718D0-AEE1-47E3-9277-CCC39E8A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D5535A-F9B6-4435-BA9E-63DB6431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3E857A-60FC-4240-811E-3B5288B9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732ACB-A6D3-4FB3-BE79-3CE4DDC5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46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881906-CCD0-455D-9BC1-0E46CF74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7E1D6C-7703-448B-86F4-892D6316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97C3FF-6579-4BD4-905E-24D03FC5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0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EF267-1B8F-4B15-8A7B-244742AD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1A3A84-49A0-4CFE-A288-EA7823C4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00EFE6-0D1F-4AE1-B6A3-69D6BC9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4C4A14-24B3-4C79-B881-702AD302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2FEA89-C0F5-42AA-A050-9593527F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43DCD1-041E-4E09-8D87-E81F0FDC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98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DD65-E902-4EAE-AC0B-839C8AB6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0B1B0F-2FA9-4363-9413-BA52BC799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1899A8-2DB9-4477-B78A-23DAD1FFA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91CBFA-5DB4-460B-850C-E822ED27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C54B66-8642-4B6A-A125-E49AC632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775561-BD64-4575-8ACE-BF22FC70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37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4BF7F5-1681-411A-9CDB-517A9B07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8ADF2D-00EA-4BC3-9C40-C04FB9E0C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BFA227-30C3-4884-8A18-E76A730C4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A14D-E1CB-4CB9-87CC-ECFB836B7A49}" type="datetimeFigureOut">
              <a:rPr lang="pt-BR" smtClean="0"/>
              <a:t>04/03/2024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CBC69-93B4-4EF2-970A-D37ED8F33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979814-1FA8-4CE4-91D5-0FC097FE4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E916-7497-4395-83B7-AF12D4443F8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72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B312B9D8-57A5-4C38-96F0-7D86EF2DC749}"/>
              </a:ext>
            </a:extLst>
          </p:cNvPr>
          <p:cNvPicPr/>
          <p:nvPr/>
        </p:nvPicPr>
        <p:blipFill rotWithShape="1"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6" r="5820"/>
          <a:stretch/>
        </p:blipFill>
        <p:spPr bwMode="auto">
          <a:xfrm>
            <a:off x="34767" y="19954"/>
            <a:ext cx="12122465" cy="7048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E7BCE5B-1E2E-4D18-8BBD-6C6425C7C0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" y="-1"/>
            <a:ext cx="202018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m 32" descr="Texto&#10;&#10;Descrição gerada automaticamente">
            <a:extLst>
              <a:ext uri="{FF2B5EF4-FFF2-40B4-BE49-F238E27FC236}">
                <a16:creationId xmlns:a16="http://schemas.microsoft.com/office/drawing/2014/main" id="{C7103BDB-4472-4F76-8F1B-7E1D8983AC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17" y="19954"/>
            <a:ext cx="310007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m 33" descr="Uma imagem contendo relógio&#10;&#10;Descrição gerada automaticamente">
            <a:extLst>
              <a:ext uri="{FF2B5EF4-FFF2-40B4-BE49-F238E27FC236}">
                <a16:creationId xmlns:a16="http://schemas.microsoft.com/office/drawing/2014/main" id="{2B02275F-67D6-CFDA-1316-39BCDEBD1139}"/>
              </a:ext>
            </a:extLst>
          </p:cNvPr>
          <p:cNvPicPr/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98" y="-1"/>
            <a:ext cx="784225" cy="86360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C42BCD4D-AC43-4658-84C3-87DDA88D224A}"/>
              </a:ext>
            </a:extLst>
          </p:cNvPr>
          <p:cNvSpPr/>
          <p:nvPr/>
        </p:nvSpPr>
        <p:spPr>
          <a:xfrm>
            <a:off x="3254619" y="70712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700405" algn="ctr">
              <a:spcAft>
                <a:spcPts val="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CONVITE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00405" algn="ctr"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DEFESA DE TESE</a:t>
            </a:r>
            <a:endParaRPr lang="pt-BR" sz="24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483D05E-CE0A-431F-8C3D-CF2240621E8F}"/>
              </a:ext>
            </a:extLst>
          </p:cNvPr>
          <p:cNvSpPr/>
          <p:nvPr/>
        </p:nvSpPr>
        <p:spPr>
          <a:xfrm>
            <a:off x="-140676" y="1723182"/>
            <a:ext cx="12351438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340360" algn="ctr">
              <a:lnSpc>
                <a:spcPct val="107000"/>
              </a:lnSpc>
              <a:spcAft>
                <a:spcPts val="800"/>
              </a:spcAft>
              <a:tabLst>
                <a:tab pos="4406900" algn="l"/>
              </a:tabLst>
            </a:pPr>
            <a:r>
              <a:rPr lang="pt-BR" sz="2300" b="1" dirty="0">
                <a:solidFill>
                  <a:srgbClr val="000000"/>
                </a:solidFill>
                <a:latin typeface="TimesNewRomanPS-BoldMT"/>
                <a:ea typeface="Calibri" panose="020F0502020204030204" pitchFamily="34" charset="0"/>
                <a:cs typeface="Times New Roman" panose="02020603050405020304" pitchFamily="18" charset="0"/>
              </a:rPr>
              <a:t>Socioeconomia da multilocalidade: padrões de ocupação, uso e mobilidade na Reserva Extrativista Auatí-Paraná no médio rio Solimões - AM</a:t>
            </a:r>
            <a:r>
              <a:rPr lang="pt-BR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F0E4917-B618-4D6F-BF7C-931CEEFD7B14}"/>
              </a:ext>
            </a:extLst>
          </p:cNvPr>
          <p:cNvSpPr/>
          <p:nvPr/>
        </p:nvSpPr>
        <p:spPr>
          <a:xfrm>
            <a:off x="3914114" y="2472318"/>
            <a:ext cx="4807726" cy="887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Alex Almeida Coelho</a:t>
            </a:r>
            <a:endParaRPr lang="pt-BR" sz="3200" dirty="0">
              <a:latin typeface="Broadway" panose="04040905080B02020502" pitchFamily="8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aixa de Texto 9">
            <a:extLst>
              <a:ext uri="{FF2B5EF4-FFF2-40B4-BE49-F238E27FC236}">
                <a16:creationId xmlns:a16="http://schemas.microsoft.com/office/drawing/2014/main" id="{1BF4C50E-064A-4B88-A11A-E6039588B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10" y="3134514"/>
            <a:ext cx="8455836" cy="36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Orientador: Prof. Dr. Adnilson de Almeida Silva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Banca Examinadora: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Profa.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</a:t>
            </a:r>
            <a:r>
              <a:rPr lang="pt-BR" b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Nelissa Peralta Bezerra</a:t>
            </a:r>
            <a:r>
              <a:rPr lang="pt-BR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Examinadora Externa - UFPA e PPGICH-UEA.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Nicolas Floriani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Examinador Externo - PPGEO/UEPG)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Julien Marius Reis Thevenin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Examinador Interno (PPGG-UNIR)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Ricardo Gilson da Costa Silva</a:t>
            </a:r>
            <a:r>
              <a:rPr lang="pt-BR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Examinador Interno (PPGG-UNIR)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Suplentes: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Dorisvalder Dias Nunes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(UNIR)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45554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Michel Watanabe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(UNIR)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aixa de Texto 7">
            <a:extLst>
              <a:ext uri="{FF2B5EF4-FFF2-40B4-BE49-F238E27FC236}">
                <a16:creationId xmlns:a16="http://schemas.microsoft.com/office/drawing/2014/main" id="{3A6FA5D1-7365-4742-B7DC-3D41B6A1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980" y="5987828"/>
            <a:ext cx="5147786" cy="142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Data: 15/03/2024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Horário: 08h30min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Local: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meet.google.com/pcu-vqgu-hsw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36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54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Broadway</vt:lpstr>
      <vt:lpstr>Calibri</vt:lpstr>
      <vt:lpstr>Calibri Light</vt:lpstr>
      <vt:lpstr>Times New Roman</vt:lpstr>
      <vt:lpstr>TimesNewRomanPS-BoldMT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adnilson silva</dc:creator>
  <cp:lastModifiedBy>adnilson silva</cp:lastModifiedBy>
  <cp:revision>3</cp:revision>
  <dcterms:created xsi:type="dcterms:W3CDTF">2024-03-04T15:11:02Z</dcterms:created>
  <dcterms:modified xsi:type="dcterms:W3CDTF">2024-03-04T15:32:45Z</dcterms:modified>
</cp:coreProperties>
</file>